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660"/>
  </p:normalViewPr>
  <p:slideViewPr>
    <p:cSldViewPr snapToGrid="0">
      <p:cViewPr>
        <p:scale>
          <a:sx n="125" d="100"/>
          <a:sy n="125" d="100"/>
        </p:scale>
        <p:origin x="-1152" y="-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A98-6F2A-47C7-944B-C1ACE8D078E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8BC6-BBCE-4070-B940-57B464C2F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5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A98-6F2A-47C7-944B-C1ACE8D078E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8BC6-BBCE-4070-B940-57B464C2F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2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A98-6F2A-47C7-944B-C1ACE8D078E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8BC6-BBCE-4070-B940-57B464C2F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7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A98-6F2A-47C7-944B-C1ACE8D078E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8BC6-BBCE-4070-B940-57B464C2F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A98-6F2A-47C7-944B-C1ACE8D078E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8BC6-BBCE-4070-B940-57B464C2F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3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A98-6F2A-47C7-944B-C1ACE8D078E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8BC6-BBCE-4070-B940-57B464C2F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2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A98-6F2A-47C7-944B-C1ACE8D078E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8BC6-BBCE-4070-B940-57B464C2F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4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A98-6F2A-47C7-944B-C1ACE8D078E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8BC6-BBCE-4070-B940-57B464C2F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3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A98-6F2A-47C7-944B-C1ACE8D078E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8BC6-BBCE-4070-B940-57B464C2F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7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A98-6F2A-47C7-944B-C1ACE8D078E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8BC6-BBCE-4070-B940-57B464C2F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74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A98-6F2A-47C7-944B-C1ACE8D078E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8BC6-BBCE-4070-B940-57B464C2F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0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67A98-6F2A-47C7-944B-C1ACE8D078E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98BC6-BBCE-4070-B940-57B464C2F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0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4" y="0"/>
            <a:ext cx="9641541" cy="68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3" y="0"/>
            <a:ext cx="10039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60" y="0"/>
            <a:ext cx="8573275" cy="68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2" y="0"/>
            <a:ext cx="9345706" cy="69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37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2020-04-14T11:41:54Z</dcterms:created>
  <dcterms:modified xsi:type="dcterms:W3CDTF">2020-04-14T12:31:10Z</dcterms:modified>
</cp:coreProperties>
</file>